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94079-E353-441B-B21B-B9852933F89F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5D6F5-B941-477A-AD80-6DE476B78EB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E152E-EE2C-4D1C-ACA4-5117A62C37A7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9FE97-4896-4567-83D2-76D3E9FD984B}" type="datetimeFigureOut">
              <a:rPr lang="en-US" smtClean="0"/>
              <a:t>9/20/2009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C976E-7D74-4BB5-8249-82EC9AAE0ADC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Method III Conflict Resolution</a:t>
            </a:r>
            <a:endParaRPr lang="en-AU" dirty="0"/>
          </a:p>
        </p:txBody>
      </p:sp>
      <p:pic>
        <p:nvPicPr>
          <p:cNvPr id="4" name="Picture 2" descr="C:\Users\Damien\Desktop\Stormtrooper flow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643050"/>
            <a:ext cx="6215106" cy="4521732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files.teachingjedi.webnode.com/200000007-129f7139c0/TET%20Rectang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3" y="357166"/>
            <a:ext cx="5143535" cy="6000792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Rectangle 3"/>
          <p:cNvSpPr/>
          <p:nvPr/>
        </p:nvSpPr>
        <p:spPr>
          <a:xfrm>
            <a:off x="2357422" y="4143380"/>
            <a:ext cx="1571636" cy="1785950"/>
          </a:xfrm>
          <a:prstGeom prst="rect">
            <a:avLst/>
          </a:prstGeom>
          <a:solidFill>
            <a:srgbClr val="00B0F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files.teachingjedi.webnode.com/200000007-129f7139c0/TET%20Rectang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3" y="357166"/>
            <a:ext cx="5143535" cy="6000792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Rectangle 3"/>
          <p:cNvSpPr/>
          <p:nvPr/>
        </p:nvSpPr>
        <p:spPr>
          <a:xfrm>
            <a:off x="2357422" y="4143380"/>
            <a:ext cx="1571636" cy="1000132"/>
          </a:xfrm>
          <a:prstGeom prst="rect">
            <a:avLst/>
          </a:prstGeom>
          <a:solidFill>
            <a:srgbClr val="00B0F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2" descr="C:\Users\Damien\Desktop\Darth vader fight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12196" t="13127" r="9174" b="4593"/>
          <a:stretch>
            <a:fillRect/>
          </a:stretch>
        </p:blipFill>
        <p:spPr bwMode="auto">
          <a:xfrm>
            <a:off x="5786446" y="857232"/>
            <a:ext cx="3000396" cy="210027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9322" y="3357562"/>
            <a:ext cx="27146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Method III Conflict Resolution allows us to find a solution where no-one has to lose.  </a:t>
            </a:r>
          </a:p>
          <a:p>
            <a:endParaRPr lang="en-AU" sz="2400" dirty="0" smtClean="0"/>
          </a:p>
          <a:p>
            <a:r>
              <a:rPr lang="en-AU" sz="2400" dirty="0" smtClean="0"/>
              <a:t>It’s a win-win result.</a:t>
            </a:r>
            <a:endParaRPr lang="en-A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Damien\Desktop\Stormtrooper_1.jpg"/>
          <p:cNvPicPr>
            <a:picLocks noChangeAspect="1" noChangeArrowheads="1"/>
          </p:cNvPicPr>
          <p:nvPr/>
        </p:nvPicPr>
        <p:blipFill>
          <a:blip r:embed="rId3" cstate="print"/>
          <a:srcRect l="9001" t="7885" r="6268" b="4223"/>
          <a:stretch>
            <a:fillRect/>
          </a:stretch>
        </p:blipFill>
        <p:spPr bwMode="auto">
          <a:xfrm>
            <a:off x="142844" y="214290"/>
            <a:ext cx="1643074" cy="2544115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14480" y="274638"/>
            <a:ext cx="6972320" cy="1143000"/>
          </a:xfrm>
        </p:spPr>
        <p:txBody>
          <a:bodyPr/>
          <a:lstStyle/>
          <a:p>
            <a:r>
              <a:rPr lang="en-AU" dirty="0" smtClean="0"/>
              <a:t>Six Steps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14480" y="1600200"/>
            <a:ext cx="6972320" cy="4525963"/>
          </a:xfrm>
        </p:spPr>
        <p:txBody>
          <a:bodyPr/>
          <a:lstStyle/>
          <a:p>
            <a:r>
              <a:rPr lang="en-AU" sz="2400" dirty="0" smtClean="0"/>
              <a:t>Define the problem.</a:t>
            </a:r>
          </a:p>
          <a:p>
            <a:r>
              <a:rPr lang="en-AU" sz="2400" dirty="0" smtClean="0"/>
              <a:t>Brainstorm possible solutions.</a:t>
            </a:r>
          </a:p>
          <a:p>
            <a:r>
              <a:rPr lang="en-AU" sz="2400" dirty="0" smtClean="0"/>
              <a:t>Evaluate solutions – does it meet both people’s needs?</a:t>
            </a:r>
          </a:p>
          <a:p>
            <a:r>
              <a:rPr lang="en-AU" sz="2400" dirty="0" smtClean="0"/>
              <a:t>Choose a solution.</a:t>
            </a:r>
          </a:p>
          <a:p>
            <a:r>
              <a:rPr lang="en-AU" sz="2400" dirty="0" smtClean="0"/>
              <a:t>Implement your chosen solution.</a:t>
            </a:r>
          </a:p>
          <a:p>
            <a:r>
              <a:rPr lang="en-AU" sz="2400" dirty="0" smtClean="0"/>
              <a:t>Monitor the solution and evaluate success.</a:t>
            </a:r>
            <a:endParaRPr lang="en-A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aduated 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Graduated Grey</Template>
  <TotalTime>12</TotalTime>
  <Words>62</Words>
  <Application>Microsoft Office PowerPoint</Application>
  <PresentationFormat>On-screen Show (4:3)</PresentationFormat>
  <Paragraphs>12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Graduated Grey</vt:lpstr>
      <vt:lpstr>Method III Conflict Resolution</vt:lpstr>
      <vt:lpstr>Slide 2</vt:lpstr>
      <vt:lpstr>Slide 3</vt:lpstr>
      <vt:lpstr>Six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 III Conflict Resolution</dc:title>
  <dc:creator>Damien Dickinson</dc:creator>
  <cp:lastModifiedBy>Damien Dickinson</cp:lastModifiedBy>
  <cp:revision>1</cp:revision>
  <dcterms:created xsi:type="dcterms:W3CDTF">2009-09-20T15:17:45Z</dcterms:created>
  <dcterms:modified xsi:type="dcterms:W3CDTF">2009-09-20T15:30:12Z</dcterms:modified>
</cp:coreProperties>
</file>